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257" r:id="rId3"/>
    <p:sldId id="260" r:id="rId4"/>
    <p:sldId id="259" r:id="rId5"/>
    <p:sldId id="263" r:id="rId6"/>
    <p:sldId id="276" r:id="rId7"/>
    <p:sldId id="280" r:id="rId8"/>
    <p:sldId id="278" r:id="rId9"/>
    <p:sldId id="265" r:id="rId10"/>
    <p:sldId id="281" r:id="rId11"/>
    <p:sldId id="285" r:id="rId12"/>
    <p:sldId id="284" r:id="rId13"/>
    <p:sldId id="258" r:id="rId14"/>
    <p:sldId id="270" r:id="rId15"/>
    <p:sldId id="283" r:id="rId16"/>
    <p:sldId id="271" r:id="rId17"/>
    <p:sldId id="275" r:id="rId1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1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78" autoAdjust="0"/>
    <p:restoredTop sz="94676" autoAdjust="0"/>
  </p:normalViewPr>
  <p:slideViewPr>
    <p:cSldViewPr>
      <p:cViewPr varScale="1">
        <p:scale>
          <a:sx n="93" d="100"/>
          <a:sy n="93" d="100"/>
        </p:scale>
        <p:origin x="444" y="4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6245E70-CBBC-48C2-8BF0-FA2F96C121BC}" type="datetimeFigureOut">
              <a:rPr lang="en-IN" smtClean="0"/>
              <a:t>13-01-2024</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5E6AA95-01FE-422C-A892-CF6B71FDB17C}" type="slidenum">
              <a:rPr lang="en-IN" smtClean="0"/>
              <a:t>‹#›</a:t>
            </a:fld>
            <a:endParaRPr lang="en-IN"/>
          </a:p>
        </p:txBody>
      </p:sp>
    </p:spTree>
    <p:extLst>
      <p:ext uri="{BB962C8B-B14F-4D97-AF65-F5344CB8AC3E}">
        <p14:creationId xmlns:p14="http://schemas.microsoft.com/office/powerpoint/2010/main" val="1388851163"/>
      </p:ext>
    </p:extLst>
  </p:cSld>
  <p:clrMap bg1="lt1" tx1="dk1" bg2="lt2" tx2="dk2" accent1="accent1" accent2="accent2" accent3="accent3" accent4="accent4" accent5="accent5" accent6="accent6" hlink="hlink" folHlink="folHlink"/>
  <p:hf hdr="0" dt="0"/>
</p:handoutMaster>
</file>

<file path=ppt/media/image1.jpeg>
</file>

<file path=ppt/media/image2.jpeg>
</file>

<file path=ppt/media/image3.jpe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86ACDE-BC6E-40FF-BCB7-E7EAE44954A4}" type="datetimeFigureOut">
              <a:rPr lang="en-IN" smtClean="0"/>
              <a:t>13-01-2024</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F968EA-B506-4135-A9A4-19CA9D6553D3}" type="slidenum">
              <a:rPr lang="en-IN" smtClean="0"/>
              <a:t>‹#›</a:t>
            </a:fld>
            <a:endParaRPr lang="en-IN"/>
          </a:p>
        </p:txBody>
      </p:sp>
    </p:spTree>
    <p:extLst>
      <p:ext uri="{BB962C8B-B14F-4D97-AF65-F5344CB8AC3E}">
        <p14:creationId xmlns:p14="http://schemas.microsoft.com/office/powerpoint/2010/main" val="73972199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6AF968EA-B506-4135-A9A4-19CA9D6553D3}" type="slidenum">
              <a:rPr lang="en-IN" smtClean="0"/>
              <a:t>13</a:t>
            </a:fld>
            <a:endParaRPr lang="en-IN"/>
          </a:p>
        </p:txBody>
      </p:sp>
      <p:sp>
        <p:nvSpPr>
          <p:cNvPr id="5" name="Footer Placeholder 4"/>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466699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4EE8DC1-CFFC-4133-9E23-E0B5D26EE202}" type="datetime1">
              <a:rPr lang="en-US" smtClean="0"/>
              <a:t>1/13/2024</a:t>
            </a:fld>
            <a:endParaRPr lang="en-US"/>
          </a:p>
        </p:txBody>
      </p:sp>
      <p:sp>
        <p:nvSpPr>
          <p:cNvPr id="5" name="Footer Placeholder 4"/>
          <p:cNvSpPr>
            <a:spLocks noGrp="1"/>
          </p:cNvSpPr>
          <p:nvPr>
            <p:ph type="ftr" sz="quarter" idx="11"/>
          </p:nvPr>
        </p:nvSpPr>
        <p:spPr/>
        <p:txBody>
          <a:bodyPr/>
          <a:lstStyle/>
          <a:p>
            <a:r>
              <a:rPr lang="en-US"/>
              <a:t>Quick Health Analyser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90CDFC-A4AD-4AF3-8D9F-73B4F369A718}" type="datetime1">
              <a:rPr lang="en-US" smtClean="0"/>
              <a:t>1/13/2024</a:t>
            </a:fld>
            <a:endParaRPr lang="en-US"/>
          </a:p>
        </p:txBody>
      </p:sp>
      <p:sp>
        <p:nvSpPr>
          <p:cNvPr id="5" name="Footer Placeholder 4"/>
          <p:cNvSpPr>
            <a:spLocks noGrp="1"/>
          </p:cNvSpPr>
          <p:nvPr>
            <p:ph type="ftr" sz="quarter" idx="11"/>
          </p:nvPr>
        </p:nvSpPr>
        <p:spPr/>
        <p:txBody>
          <a:bodyPr/>
          <a:lstStyle/>
          <a:p>
            <a:r>
              <a:rPr lang="en-US"/>
              <a:t>Quick Health Analyser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9B9AB6-DF84-4107-AC8C-DF4F4DC36167}" type="datetime1">
              <a:rPr lang="en-US" smtClean="0"/>
              <a:t>1/13/2024</a:t>
            </a:fld>
            <a:endParaRPr lang="en-US"/>
          </a:p>
        </p:txBody>
      </p:sp>
      <p:sp>
        <p:nvSpPr>
          <p:cNvPr id="5" name="Footer Placeholder 4"/>
          <p:cNvSpPr>
            <a:spLocks noGrp="1"/>
          </p:cNvSpPr>
          <p:nvPr>
            <p:ph type="ftr" sz="quarter" idx="11"/>
          </p:nvPr>
        </p:nvSpPr>
        <p:spPr/>
        <p:txBody>
          <a:bodyPr/>
          <a:lstStyle/>
          <a:p>
            <a:r>
              <a:rPr lang="en-US"/>
              <a:t>Quick Health Analyser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D6EC85-520C-44E9-9030-487F9C4FE163}" type="datetime1">
              <a:rPr lang="en-US" smtClean="0"/>
              <a:t>1/13/2024</a:t>
            </a:fld>
            <a:endParaRPr lang="en-US"/>
          </a:p>
        </p:txBody>
      </p:sp>
      <p:sp>
        <p:nvSpPr>
          <p:cNvPr id="5" name="Footer Placeholder 4"/>
          <p:cNvSpPr>
            <a:spLocks noGrp="1"/>
          </p:cNvSpPr>
          <p:nvPr>
            <p:ph type="ftr" sz="quarter" idx="11"/>
          </p:nvPr>
        </p:nvSpPr>
        <p:spPr/>
        <p:txBody>
          <a:bodyPr/>
          <a:lstStyle/>
          <a:p>
            <a:r>
              <a:rPr lang="en-US"/>
              <a:t>Quick Health Analyser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E06D8E-4FCE-4943-A3F7-E4ECE2678F6A}" type="datetime1">
              <a:rPr lang="en-US" smtClean="0"/>
              <a:t>1/13/2024</a:t>
            </a:fld>
            <a:endParaRPr lang="en-US"/>
          </a:p>
        </p:txBody>
      </p:sp>
      <p:sp>
        <p:nvSpPr>
          <p:cNvPr id="5" name="Footer Placeholder 4"/>
          <p:cNvSpPr>
            <a:spLocks noGrp="1"/>
          </p:cNvSpPr>
          <p:nvPr>
            <p:ph type="ftr" sz="quarter" idx="11"/>
          </p:nvPr>
        </p:nvSpPr>
        <p:spPr/>
        <p:txBody>
          <a:bodyPr/>
          <a:lstStyle/>
          <a:p>
            <a:r>
              <a:rPr lang="en-US"/>
              <a:t>Quick Health Analyser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635974-B5FA-4B38-9DF4-C33AD9BBBEF1}" type="datetime1">
              <a:rPr lang="en-US" smtClean="0"/>
              <a:t>1/13/2024</a:t>
            </a:fld>
            <a:endParaRPr lang="en-US"/>
          </a:p>
        </p:txBody>
      </p:sp>
      <p:sp>
        <p:nvSpPr>
          <p:cNvPr id="6" name="Footer Placeholder 5"/>
          <p:cNvSpPr>
            <a:spLocks noGrp="1"/>
          </p:cNvSpPr>
          <p:nvPr>
            <p:ph type="ftr" sz="quarter" idx="11"/>
          </p:nvPr>
        </p:nvSpPr>
        <p:spPr/>
        <p:txBody>
          <a:bodyPr/>
          <a:lstStyle/>
          <a:p>
            <a:r>
              <a:rPr lang="en-US"/>
              <a:t>Quick Health Analyser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421079-2C5F-4A52-8230-2BA424B77432}" type="datetime1">
              <a:rPr lang="en-US" smtClean="0"/>
              <a:t>1/13/2024</a:t>
            </a:fld>
            <a:endParaRPr lang="en-US"/>
          </a:p>
        </p:txBody>
      </p:sp>
      <p:sp>
        <p:nvSpPr>
          <p:cNvPr id="8" name="Footer Placeholder 7"/>
          <p:cNvSpPr>
            <a:spLocks noGrp="1"/>
          </p:cNvSpPr>
          <p:nvPr>
            <p:ph type="ftr" sz="quarter" idx="11"/>
          </p:nvPr>
        </p:nvSpPr>
        <p:spPr/>
        <p:txBody>
          <a:bodyPr/>
          <a:lstStyle/>
          <a:p>
            <a:r>
              <a:rPr lang="en-US"/>
              <a:t>Quick Health Analyser</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46E506-DC4C-4354-BAB4-D2AB4A3DC7D5}" type="datetime1">
              <a:rPr lang="en-US" smtClean="0"/>
              <a:t>1/13/2024</a:t>
            </a:fld>
            <a:endParaRPr lang="en-US"/>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4184A3-9E52-44E6-8188-9DCCBA31B3FD}" type="datetime1">
              <a:rPr lang="en-US" smtClean="0"/>
              <a:t>1/13/2024</a:t>
            </a:fld>
            <a:endParaRPr lang="en-US"/>
          </a:p>
        </p:txBody>
      </p:sp>
      <p:sp>
        <p:nvSpPr>
          <p:cNvPr id="3" name="Footer Placeholder 2"/>
          <p:cNvSpPr>
            <a:spLocks noGrp="1"/>
          </p:cNvSpPr>
          <p:nvPr>
            <p:ph type="ftr" sz="quarter" idx="11"/>
          </p:nvPr>
        </p:nvSpPr>
        <p:spPr/>
        <p:txBody>
          <a:bodyPr/>
          <a:lstStyle/>
          <a:p>
            <a:r>
              <a:rPr lang="en-US"/>
              <a:t>Quick Health Analyser</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9B35F6-4F66-4179-A37A-CA3316A61D85}" type="datetime1">
              <a:rPr lang="en-US" smtClean="0"/>
              <a:t>1/13/2024</a:t>
            </a:fld>
            <a:endParaRPr lang="en-US"/>
          </a:p>
        </p:txBody>
      </p:sp>
      <p:sp>
        <p:nvSpPr>
          <p:cNvPr id="6" name="Footer Placeholder 5"/>
          <p:cNvSpPr>
            <a:spLocks noGrp="1"/>
          </p:cNvSpPr>
          <p:nvPr>
            <p:ph type="ftr" sz="quarter" idx="11"/>
          </p:nvPr>
        </p:nvSpPr>
        <p:spPr/>
        <p:txBody>
          <a:bodyPr/>
          <a:lstStyle/>
          <a:p>
            <a:r>
              <a:rPr lang="en-US"/>
              <a:t>Quick Health Analyser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ADA5CD-E9DB-436E-BD31-577CF9AC22E1}" type="datetime1">
              <a:rPr lang="en-US" smtClean="0"/>
              <a:t>1/13/2024</a:t>
            </a:fld>
            <a:endParaRPr lang="en-US"/>
          </a:p>
        </p:txBody>
      </p:sp>
      <p:sp>
        <p:nvSpPr>
          <p:cNvPr id="6" name="Footer Placeholder 5"/>
          <p:cNvSpPr>
            <a:spLocks noGrp="1"/>
          </p:cNvSpPr>
          <p:nvPr>
            <p:ph type="ftr" sz="quarter" idx="11"/>
          </p:nvPr>
        </p:nvSpPr>
        <p:spPr/>
        <p:txBody>
          <a:bodyPr/>
          <a:lstStyle/>
          <a:p>
            <a:r>
              <a:rPr lang="en-US"/>
              <a:t>Quick Health Analyser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AEC055C-C750-4D92-9896-8979222ADFA7}" type="datetime1">
              <a:rPr lang="en-US" smtClean="0"/>
              <a:t>1/13/2024</a:t>
            </a:fld>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Quick Health Analyser</a:t>
            </a: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666750"/>
            <a:ext cx="7924800" cy="2033589"/>
          </a:xfrm>
        </p:spPr>
        <p:txBody>
          <a:bodyPr>
            <a:normAutofit fontScale="90000"/>
          </a:bodyPr>
          <a:lstStyle/>
          <a:p>
            <a:r>
              <a:rPr lang="en-US" b="1" dirty="0">
                <a:latin typeface="Times New Roman" panose="02020603050405020304" pitchFamily="18" charset="0"/>
                <a:cs typeface="Times New Roman" panose="02020603050405020304" pitchFamily="18" charset="0"/>
              </a:rPr>
              <a:t>Hack for Health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(Hackathon From </a:t>
            </a:r>
            <a:r>
              <a:rPr lang="en-US" b="1" dirty="0" err="1">
                <a:latin typeface="Times New Roman" panose="02020603050405020304" pitchFamily="18" charset="0"/>
                <a:cs typeface="Times New Roman" panose="02020603050405020304" pitchFamily="18" charset="0"/>
              </a:rPr>
              <a:t>GeekForGeeks</a:t>
            </a:r>
            <a:r>
              <a:rPr lang="en-US" b="1" dirty="0">
                <a:latin typeface="Times New Roman" panose="02020603050405020304" pitchFamily="18" charset="0"/>
                <a:cs typeface="Times New Roman" panose="02020603050405020304" pitchFamily="18" charset="0"/>
              </a:rPr>
              <a:t>)</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5" name="Rectangle 4"/>
          <p:cNvSpPr/>
          <p:nvPr/>
        </p:nvSpPr>
        <p:spPr>
          <a:xfrm>
            <a:off x="5715000" y="2996166"/>
            <a:ext cx="2743200" cy="923330"/>
          </a:xfrm>
          <a:prstGeom prst="rect">
            <a:avLst/>
          </a:prstGeom>
        </p:spPr>
        <p:txBody>
          <a:bodyPr wrap="square">
            <a:spAutoFit/>
          </a:bodyPr>
          <a:lstStyle/>
          <a:p>
            <a:pPr lvl="0"/>
            <a:r>
              <a:rPr lang="en-US" b="1" dirty="0">
                <a:solidFill>
                  <a:prstClr val="black"/>
                </a:solidFill>
                <a:latin typeface="Times New Roman" panose="02020603050405020304" pitchFamily="18" charset="0"/>
                <a:cs typeface="Times New Roman" panose="02020603050405020304" pitchFamily="18" charset="0"/>
              </a:rPr>
              <a:t>Contributor Name:</a:t>
            </a:r>
          </a:p>
          <a:p>
            <a:pPr lvl="0"/>
            <a:r>
              <a:rPr lang="en-US" dirty="0">
                <a:solidFill>
                  <a:prstClr val="black"/>
                </a:solidFill>
                <a:latin typeface="Times New Roman" panose="02020603050405020304" pitchFamily="18" charset="0"/>
                <a:cs typeface="Times New Roman" panose="02020603050405020304" pitchFamily="18" charset="0"/>
              </a:rPr>
              <a:t>Vinay Kumar </a:t>
            </a:r>
          </a:p>
          <a:p>
            <a:pPr lvl="0"/>
            <a:r>
              <a:rPr lang="en-US" dirty="0">
                <a:solidFill>
                  <a:prstClr val="black"/>
                </a:solidFill>
                <a:latin typeface="Times New Roman" panose="02020603050405020304" pitchFamily="18" charset="0"/>
                <a:cs typeface="Times New Roman" panose="02020603050405020304" pitchFamily="18" charset="0"/>
              </a:rPr>
              <a:t>Abhay </a:t>
            </a:r>
            <a:r>
              <a:rPr lang="en-US" dirty="0" err="1">
                <a:solidFill>
                  <a:prstClr val="black"/>
                </a:solidFill>
                <a:latin typeface="Times New Roman" panose="02020603050405020304" pitchFamily="18" charset="0"/>
                <a:cs typeface="Times New Roman" panose="02020603050405020304" pitchFamily="18" charset="0"/>
              </a:rPr>
              <a:t>Swarnakar</a:t>
            </a:r>
            <a:endParaRPr lang="en-US" dirty="0">
              <a:solidFill>
                <a:prstClr val="black"/>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609600" y="3028950"/>
            <a:ext cx="2514600"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Project Title:</a:t>
            </a:r>
          </a:p>
          <a:p>
            <a:r>
              <a:rPr lang="en-IN" dirty="0">
                <a:latin typeface="Times New Roman" panose="02020603050405020304" pitchFamily="18" charset="0"/>
                <a:cs typeface="Times New Roman" panose="02020603050405020304" pitchFamily="18" charset="0"/>
              </a:rPr>
              <a:t>Quick Health Analyser</a:t>
            </a:r>
          </a:p>
        </p:txBody>
      </p:sp>
      <p:sp>
        <p:nvSpPr>
          <p:cNvPr id="7" name="Footer Placeholder 6"/>
          <p:cNvSpPr>
            <a:spLocks noGrp="1"/>
          </p:cNvSpPr>
          <p:nvPr>
            <p:ph type="ftr" sz="quarter" idx="11"/>
          </p:nvPr>
        </p:nvSpPr>
        <p:spPr/>
        <p:txBody>
          <a:bodyPr/>
          <a:lstStyle/>
          <a:p>
            <a:r>
              <a:rPr lang="en-US" dirty="0"/>
              <a:t>Quick Health </a:t>
            </a:r>
            <a:r>
              <a:rPr lang="en-US" dirty="0" err="1"/>
              <a:t>Analyser</a:t>
            </a:r>
            <a:endParaRPr lang="en-US" dirty="0"/>
          </a:p>
        </p:txBody>
      </p:sp>
      <p:sp>
        <p:nvSpPr>
          <p:cNvPr id="8" name="Slide Number Placeholder 7"/>
          <p:cNvSpPr>
            <a:spLocks noGrp="1"/>
          </p:cNvSpPr>
          <p:nvPr>
            <p:ph type="sldNum" sz="quarter" idx="12"/>
          </p:nvPr>
        </p:nvSpPr>
        <p:spPr/>
        <p:txBody>
          <a:bodyPr/>
          <a:lstStyle/>
          <a:p>
            <a:fld id="{B6F15528-21DE-4FAA-801E-634DDDAF4B2B}" type="slidenum">
              <a:rPr lang="en-US" smtClean="0"/>
              <a:pPr/>
              <a:t>1</a:t>
            </a:fld>
            <a:endParaRPr lang="en-US"/>
          </a:p>
        </p:txBody>
      </p:sp>
    </p:spTree>
    <p:extLst>
      <p:ext uri="{BB962C8B-B14F-4D97-AF65-F5344CB8AC3E}">
        <p14:creationId xmlns:p14="http://schemas.microsoft.com/office/powerpoint/2010/main" val="37471244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CB3D89-9BEA-4133-0B59-714D84A6E5E5}"/>
              </a:ext>
            </a:extLst>
          </p:cNvPr>
          <p:cNvPicPr>
            <a:picLocks noChangeAspect="1"/>
          </p:cNvPicPr>
          <p:nvPr/>
        </p:nvPicPr>
        <p:blipFill>
          <a:blip r:embed="rId2" cstate="print">
            <a:lum bright="70000" contrast="-70000"/>
            <a:extLst>
              <a:ext uri="{28A0092B-C50C-407E-A947-70E740481C1C}">
                <a14:useLocalDpi xmlns:a14="http://schemas.microsoft.com/office/drawing/2010/main" val="0"/>
              </a:ext>
            </a:extLst>
          </a:blip>
          <a:srcRect/>
          <a:stretch/>
        </p:blipFill>
        <p:spPr>
          <a:xfrm>
            <a:off x="-214313" y="0"/>
            <a:ext cx="9572625" cy="6381750"/>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Neurological Disease (Parkinson )</a:t>
            </a:r>
            <a:endParaRPr lang="en-IN" dirty="0"/>
          </a:p>
        </p:txBody>
      </p:sp>
      <p:sp>
        <p:nvSpPr>
          <p:cNvPr id="3" name="Content Placeholder 2"/>
          <p:cNvSpPr>
            <a:spLocks noGrp="1"/>
          </p:cNvSpPr>
          <p:nvPr>
            <p:ph idx="1"/>
          </p:nvPr>
        </p:nvSpPr>
        <p:spPr/>
        <p:txBody>
          <a:bodyPr>
            <a:noAutofit/>
          </a:bodyPr>
          <a:lstStyle/>
          <a:p>
            <a:pPr marL="0" indent="0">
              <a:buNone/>
            </a:pPr>
            <a:r>
              <a:rPr lang="en-US" sz="2200" b="1" dirty="0">
                <a:latin typeface="Times New Roman" panose="02020603050405020304" pitchFamily="18" charset="0"/>
                <a:cs typeface="Times New Roman" panose="02020603050405020304" pitchFamily="18" charset="0"/>
              </a:rPr>
              <a:t>Symptoms: P.D cause motors Symptoms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Slow Movement</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Tremor</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Painful Muscle</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Difficulty Speaking</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Imbalance</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10</a:t>
            </a:fld>
            <a:endParaRPr lang="en-US"/>
          </a:p>
        </p:txBody>
      </p:sp>
      <p:sp>
        <p:nvSpPr>
          <p:cNvPr id="6" name="TextBox 5">
            <a:extLst>
              <a:ext uri="{FF2B5EF4-FFF2-40B4-BE49-F238E27FC236}">
                <a16:creationId xmlns:a16="http://schemas.microsoft.com/office/drawing/2014/main" id="{256A4067-C345-8592-EA8D-8AFC70AEF095}"/>
              </a:ext>
            </a:extLst>
          </p:cNvPr>
          <p:cNvSpPr txBox="1"/>
          <p:nvPr/>
        </p:nvSpPr>
        <p:spPr>
          <a:xfrm>
            <a:off x="533400" y="3768920"/>
            <a:ext cx="8153400"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Note :</a:t>
            </a:r>
            <a:r>
              <a:rPr lang="en-US" dirty="0">
                <a:latin typeface="Times New Roman" panose="02020603050405020304" pitchFamily="18" charset="0"/>
                <a:cs typeface="Times New Roman" panose="02020603050405020304" pitchFamily="18" charset="0"/>
              </a:rPr>
              <a:t> This dataset is composed of a range of Biomedical Voice Measurements from 31 people, 23 with Parkinson’s Disease(PD).Our Dataset includes voice attributes information that can be used for Detecting Parkinson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0201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CB3D89-9BEA-4133-0B59-714D84A6E5E5}"/>
              </a:ext>
            </a:extLst>
          </p:cNvPr>
          <p:cNvPicPr>
            <a:picLocks noChangeAspect="1"/>
          </p:cNvPicPr>
          <p:nvPr/>
        </p:nvPicPr>
        <p:blipFill>
          <a:blip r:embed="rId2" cstate="print">
            <a:lum bright="70000" contrast="-70000"/>
            <a:extLst>
              <a:ext uri="{28A0092B-C50C-407E-A947-70E740481C1C}">
                <a14:useLocalDpi xmlns:a14="http://schemas.microsoft.com/office/drawing/2010/main" val="0"/>
              </a:ext>
            </a:extLst>
          </a:blip>
          <a:srcRect/>
          <a:stretch/>
        </p:blipFill>
        <p:spPr>
          <a:xfrm>
            <a:off x="-214313" y="0"/>
            <a:ext cx="9572625" cy="6381750"/>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Neurological Disease (Parkinson )</a:t>
            </a:r>
            <a:endParaRPr lang="en-IN" dirty="0"/>
          </a:p>
        </p:txBody>
      </p:sp>
      <p:sp>
        <p:nvSpPr>
          <p:cNvPr id="3" name="Content Placeholder 2"/>
          <p:cNvSpPr>
            <a:spLocks noGrp="1"/>
          </p:cNvSpPr>
          <p:nvPr>
            <p:ph idx="1"/>
          </p:nvPr>
        </p:nvSpPr>
        <p:spPr/>
        <p:txBody>
          <a:bodyPr>
            <a:noAutofit/>
          </a:bodyPr>
          <a:lstStyle/>
          <a:p>
            <a:pPr marL="0" indent="0">
              <a:buNone/>
            </a:pPr>
            <a:r>
              <a:rPr lang="en-US" sz="2200" b="1" dirty="0">
                <a:latin typeface="Times New Roman" panose="02020603050405020304" pitchFamily="18" charset="0"/>
                <a:cs typeface="Times New Roman" panose="02020603050405020304" pitchFamily="18" charset="0"/>
              </a:rPr>
              <a:t>Symptoms: Non-Motor </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Mental Health Disorder</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Dementia</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Pain</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Sleep Disorder</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Sensory Disturbance's</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11</a:t>
            </a:fld>
            <a:endParaRPr lang="en-US"/>
          </a:p>
        </p:txBody>
      </p:sp>
      <p:sp>
        <p:nvSpPr>
          <p:cNvPr id="6" name="TextBox 5">
            <a:extLst>
              <a:ext uri="{FF2B5EF4-FFF2-40B4-BE49-F238E27FC236}">
                <a16:creationId xmlns:a16="http://schemas.microsoft.com/office/drawing/2014/main" id="{256A4067-C345-8592-EA8D-8AFC70AEF095}"/>
              </a:ext>
            </a:extLst>
          </p:cNvPr>
          <p:cNvSpPr txBox="1"/>
          <p:nvPr/>
        </p:nvSpPr>
        <p:spPr>
          <a:xfrm>
            <a:off x="533400" y="3768920"/>
            <a:ext cx="8153400"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Note :</a:t>
            </a:r>
            <a:r>
              <a:rPr lang="en-US" dirty="0">
                <a:latin typeface="Times New Roman" panose="02020603050405020304" pitchFamily="18" charset="0"/>
                <a:cs typeface="Times New Roman" panose="02020603050405020304" pitchFamily="18" charset="0"/>
              </a:rPr>
              <a:t> This dataset is composed of a range of Biomedical Voice Measurements from 31 people, 23 with Parkinson’s Disease(PD).Our Dataset includes voice attributes information that can be used for Detecting Parkinson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9804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CB3D89-9BEA-4133-0B59-714D84A6E5E5}"/>
              </a:ext>
            </a:extLst>
          </p:cNvPr>
          <p:cNvPicPr>
            <a:picLocks noChangeAspect="1"/>
          </p:cNvPicPr>
          <p:nvPr/>
        </p:nvPicPr>
        <p:blipFill>
          <a:blip r:embed="rId2" cstate="print">
            <a:lum bright="70000" contrast="-70000"/>
            <a:extLst>
              <a:ext uri="{28A0092B-C50C-407E-A947-70E740481C1C}">
                <a14:useLocalDpi xmlns:a14="http://schemas.microsoft.com/office/drawing/2010/main" val="0"/>
              </a:ext>
            </a:extLst>
          </a:blip>
          <a:srcRect/>
          <a:stretch/>
        </p:blipFill>
        <p:spPr>
          <a:xfrm>
            <a:off x="-214313" y="0"/>
            <a:ext cx="9572625" cy="6381750"/>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Neurological Disease (Parkinson )</a:t>
            </a:r>
            <a:endParaRPr lang="en-IN" dirty="0"/>
          </a:p>
        </p:txBody>
      </p:sp>
      <p:sp>
        <p:nvSpPr>
          <p:cNvPr id="3" name="Content Placeholder 2"/>
          <p:cNvSpPr>
            <a:spLocks noGrp="1"/>
          </p:cNvSpPr>
          <p:nvPr>
            <p:ph idx="1"/>
          </p:nvPr>
        </p:nvSpPr>
        <p:spPr/>
        <p:txBody>
          <a:bodyPr>
            <a:noAutofit/>
          </a:bodyPr>
          <a:lstStyle/>
          <a:p>
            <a:pPr marL="0" indent="0">
              <a:buNone/>
            </a:pPr>
            <a:r>
              <a:rPr lang="en-US" sz="2200" b="1" dirty="0">
                <a:latin typeface="Times New Roman" panose="02020603050405020304" pitchFamily="18" charset="0"/>
                <a:cs typeface="Times New Roman" panose="02020603050405020304" pitchFamily="18" charset="0"/>
              </a:rPr>
              <a:t>After 2011, various method we use detected Parkinson’s Disease </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Wearable Technology</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Voice and Speech Analysis </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Imaging Techniques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Biological Marker </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12</a:t>
            </a:fld>
            <a:endParaRPr lang="en-US"/>
          </a:p>
        </p:txBody>
      </p:sp>
      <p:sp>
        <p:nvSpPr>
          <p:cNvPr id="6" name="TextBox 5">
            <a:extLst>
              <a:ext uri="{FF2B5EF4-FFF2-40B4-BE49-F238E27FC236}">
                <a16:creationId xmlns:a16="http://schemas.microsoft.com/office/drawing/2014/main" id="{256A4067-C345-8592-EA8D-8AFC70AEF095}"/>
              </a:ext>
            </a:extLst>
          </p:cNvPr>
          <p:cNvSpPr txBox="1"/>
          <p:nvPr/>
        </p:nvSpPr>
        <p:spPr>
          <a:xfrm>
            <a:off x="533400" y="3768920"/>
            <a:ext cx="8153400"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Note :</a:t>
            </a:r>
            <a:r>
              <a:rPr lang="en-US" dirty="0">
                <a:latin typeface="Times New Roman" panose="02020603050405020304" pitchFamily="18" charset="0"/>
                <a:cs typeface="Times New Roman" panose="02020603050405020304" pitchFamily="18" charset="0"/>
              </a:rPr>
              <a:t> This dataset is composed of a range of Biomedical Voice Measurements from 31 people, 23 with Parkinson’s Disease(PD).Our Dataset includes voice attributes information that can be used for Detecting Parkinson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7446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Technology Used</a:t>
            </a:r>
            <a:r>
              <a:rPr lang="en-US" dirty="0"/>
              <a:t>	</a:t>
            </a:r>
            <a:endParaRPr lang="en-IN" dirty="0"/>
          </a:p>
        </p:txBody>
      </p:sp>
      <p:sp>
        <p:nvSpPr>
          <p:cNvPr id="3" name="Content Placeholder 2"/>
          <p:cNvSpPr>
            <a:spLocks noGrp="1"/>
          </p:cNvSpPr>
          <p:nvPr>
            <p:ph idx="1"/>
          </p:nvPr>
        </p:nvSpPr>
        <p:spPr/>
        <p:txBody>
          <a:bodyPr numCol="1">
            <a:norm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Frontend</a:t>
            </a:r>
          </a:p>
          <a:p>
            <a:pPr marL="0" indent="0">
              <a:buNone/>
            </a:pPr>
            <a:r>
              <a:rPr lang="en-US" sz="2200" dirty="0">
                <a:latin typeface="Times New Roman" panose="02020603050405020304" pitchFamily="18" charset="0"/>
                <a:cs typeface="Times New Roman" panose="02020603050405020304" pitchFamily="18" charset="0"/>
              </a:rPr>
              <a:t>	HTML,CSS, JS, </a:t>
            </a:r>
          </a:p>
          <a:p>
            <a:pPr marL="0" indent="0">
              <a:buNone/>
            </a:pP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React.Js</a:t>
            </a: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Backend</a:t>
            </a:r>
          </a:p>
          <a:p>
            <a:pPr marL="0" indent="0">
              <a:buNone/>
            </a:pPr>
            <a:r>
              <a:rPr lang="en-US" sz="2200" dirty="0">
                <a:latin typeface="Times New Roman" panose="02020603050405020304" pitchFamily="18" charset="0"/>
                <a:cs typeface="Times New Roman" panose="02020603050405020304" pitchFamily="18" charset="0"/>
              </a:rPr>
              <a:t>	Python, Scikit-Learn, Pandas, </a:t>
            </a:r>
          </a:p>
          <a:p>
            <a:pPr marL="0" indent="0">
              <a:buNone/>
            </a:pP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Numpy</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FastAPI</a:t>
            </a:r>
            <a:r>
              <a:rPr lang="en-US" sz="2200" dirty="0">
                <a:latin typeface="Times New Roman" panose="02020603050405020304" pitchFamily="18" charset="0"/>
                <a:cs typeface="Times New Roman" panose="02020603050405020304" pitchFamily="18" charset="0"/>
              </a:rPr>
              <a:t>, JSON,</a:t>
            </a:r>
          </a:p>
          <a:p>
            <a:pPr marL="0" indent="0">
              <a:buNone/>
            </a:pPr>
            <a:r>
              <a:rPr lang="en-US" sz="2200" dirty="0">
                <a:latin typeface="Times New Roman" panose="02020603050405020304" pitchFamily="18" charset="0"/>
                <a:cs typeface="Times New Roman" panose="02020603050405020304" pitchFamily="18" charset="0"/>
              </a:rPr>
              <a:t>	Pickle</a:t>
            </a:r>
          </a:p>
          <a:p>
            <a:pPr>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a:xfrm>
            <a:off x="3124200" y="4800599"/>
            <a:ext cx="2895600" cy="273844"/>
          </a:xfrm>
        </p:spPr>
        <p:txBody>
          <a:bodyPr/>
          <a:lstStyle/>
          <a:p>
            <a:r>
              <a:rPr lang="en-US" dirty="0"/>
              <a:t>Quick Health </a:t>
            </a:r>
            <a:r>
              <a:rPr lang="en-US" dirty="0" err="1"/>
              <a:t>Analyser</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31922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UI/UX</a:t>
            </a:r>
            <a:endParaRPr lang="en-IN" dirty="0"/>
          </a:p>
        </p:txBody>
      </p:sp>
      <p:pic>
        <p:nvPicPr>
          <p:cNvPr id="7" name="Content Placeholder 6">
            <a:extLst>
              <a:ext uri="{FF2B5EF4-FFF2-40B4-BE49-F238E27FC236}">
                <a16:creationId xmlns:a16="http://schemas.microsoft.com/office/drawing/2014/main" id="{3E6A511B-50B3-02D1-0444-0DA713D4C040}"/>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2245" b="1"/>
          <a:stretch/>
        </p:blipFill>
        <p:spPr>
          <a:xfrm>
            <a:off x="1176137" y="1276350"/>
            <a:ext cx="6791726" cy="3317875"/>
          </a:xfrm>
        </p:spPr>
      </p:pic>
      <p:sp>
        <p:nvSpPr>
          <p:cNvPr id="4" name="Footer Placeholder 3"/>
          <p:cNvSpPr>
            <a:spLocks noGrp="1"/>
          </p:cNvSpPr>
          <p:nvPr>
            <p:ph type="ftr" sz="quarter" idx="11"/>
          </p:nvPr>
        </p:nvSpPr>
        <p:spPr/>
        <p:txBody>
          <a:bodyPr/>
          <a:lstStyle/>
          <a:p>
            <a:r>
              <a:rPr lang="en-US" dirty="0"/>
              <a:t>Quick Health </a:t>
            </a:r>
            <a:r>
              <a:rPr lang="en-US" dirty="0" err="1"/>
              <a:t>Analyser</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4130043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Conclusion</a:t>
            </a:r>
            <a:endParaRPr lang="en-IN" dirty="0"/>
          </a:p>
        </p:txBody>
      </p:sp>
      <p:sp>
        <p:nvSpPr>
          <p:cNvPr id="3" name="Content Placeholder 2"/>
          <p:cNvSpPr>
            <a:spLocks noGrp="1"/>
          </p:cNvSpPr>
          <p:nvPr>
            <p:ph idx="1"/>
          </p:nvPr>
        </p:nvSpPr>
        <p:spPr/>
        <p:txBody>
          <a:bodyPr>
            <a:normAutofit/>
          </a:bodyPr>
          <a:lstStyle/>
          <a:p>
            <a:pPr marL="0" lvl="0" indent="0" algn="just">
              <a:buNone/>
            </a:pPr>
            <a:r>
              <a:rPr lang="en-US" sz="2200" dirty="0">
                <a:latin typeface="Times New Roman" panose="02020603050405020304" pitchFamily="18" charset="0"/>
                <a:cs typeface="Times New Roman" panose="02020603050405020304" pitchFamily="18" charset="0"/>
              </a:rPr>
              <a:t>The integration of machine learning into early illness detection epitomizes a paradigm shift in healthcare. It seeks to revolutionize diagnostic capabilities, empower healthcare practitioners, and ultimately elevate the quality of life on a global scale. </a:t>
            </a:r>
          </a:p>
          <a:p>
            <a:pPr marL="0" lvl="0" indent="0" algn="just">
              <a:buNone/>
            </a:pPr>
            <a:r>
              <a:rPr lang="en-US" sz="2200" dirty="0">
                <a:latin typeface="Times New Roman" panose="02020603050405020304" pitchFamily="18" charset="0"/>
                <a:cs typeface="Times New Roman" panose="02020603050405020304" pitchFamily="18" charset="0"/>
              </a:rPr>
              <a:t>As we navigate this transformative journey, a commitment to ethical practices and collaborative endeavors will be instrumental in realizing the full potential of machine learning in healthcare.</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15</a:t>
            </a:fld>
            <a:endParaRPr lang="en-US"/>
          </a:p>
        </p:txBody>
      </p:sp>
    </p:spTree>
    <p:extLst>
      <p:ext uri="{BB962C8B-B14F-4D97-AF65-F5344CB8AC3E}">
        <p14:creationId xmlns:p14="http://schemas.microsoft.com/office/powerpoint/2010/main" val="1781274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Reference</a:t>
            </a:r>
            <a:endParaRPr lang="en-IN"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AI/ML Algorithms for Early Disease Detection and Diagnosis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(binariks.com)https://www.kaggle.com/datasets/uciml/pima-indians-diabetes-database</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https://www.kaggle.com/datasets/naveenkumar20bps1137/parkinsons-disease-detection/data</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https://www.kaggle.com/datasets/johnsmith88/heart-disease-dataset</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https://archive.ics.uci.edu/dataset/45/heart+disease</a:t>
            </a:r>
          </a:p>
          <a:p>
            <a:pPr>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1762024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Thank you</a:t>
            </a:r>
            <a:endParaRPr lang="en-IN"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17</a:t>
            </a:fld>
            <a:endParaRPr lang="en-US"/>
          </a:p>
        </p:txBody>
      </p:sp>
      <p:sp>
        <p:nvSpPr>
          <p:cNvPr id="7" name="Smiley Face 6"/>
          <p:cNvSpPr/>
          <p:nvPr/>
        </p:nvSpPr>
        <p:spPr>
          <a:xfrm>
            <a:off x="2702472" y="1047750"/>
            <a:ext cx="3733800" cy="3581400"/>
          </a:xfrm>
          <a:prstGeom prst="smileyFac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51910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Overview</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Problem Statement</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Technology used</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UI/UX</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Feature Improvement</a:t>
            </a:r>
            <a:endParaRPr lang="en-IN" sz="2000" dirty="0"/>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Reference</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2958471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Problem Statement</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marL="0" indent="0" algn="just">
              <a:buNone/>
            </a:pPr>
            <a:r>
              <a:rPr lang="en-US" sz="2200" dirty="0">
                <a:latin typeface="Times New Roman" panose="02020603050405020304" pitchFamily="18" charset="0"/>
                <a:cs typeface="Times New Roman" panose="02020603050405020304" pitchFamily="18" charset="0"/>
              </a:rPr>
              <a:t> In short, using machine learning into early illness detection efforts represents a paradigm change in healthcare. We want to transform diagnostic capabilities, empower healthcare practitioners, and, eventually, improve the quality of life for people throughout the world by using the power of powerful algorithms.</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376498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marL="0" indent="0" algn="just">
              <a:buNone/>
            </a:pPr>
            <a:r>
              <a:rPr lang="en-US" sz="2200" dirty="0">
                <a:latin typeface="Times New Roman" panose="02020603050405020304" pitchFamily="18" charset="0"/>
                <a:cs typeface="Times New Roman" panose="02020603050405020304" pitchFamily="18" charset="0"/>
              </a:rPr>
              <a:t>In a transformative shift for healthcare, integrating machine learning into early illness detection heralds a paradigm change. Our mission is to revolutionize diagnostic capabilities, empower healthcare practitioners, and enhance global quality of life. Harnessing the potency of advanced algorithms, we aim to usher in a new era of proactive health management for individuals worldwide.</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2929102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Focused Diseases</a:t>
            </a:r>
            <a:endParaRPr lang="en-IN" dirty="0"/>
          </a:p>
        </p:txBody>
      </p:sp>
      <p:sp>
        <p:nvSpPr>
          <p:cNvPr id="3" name="Content Placeholder 2"/>
          <p:cNvSpPr>
            <a:spLocks noGrp="1"/>
          </p:cNvSpPr>
          <p:nvPr>
            <p:ph idx="1"/>
          </p:nvPr>
        </p:nvSpPr>
        <p:spPr/>
        <p:txBody>
          <a:bodyPr>
            <a:normAutofit/>
          </a:bodyPr>
          <a:lstStyle/>
          <a:p>
            <a:pPr marL="0" indent="0">
              <a:buNone/>
            </a:pPr>
            <a:r>
              <a:rPr lang="en-US" sz="2200" dirty="0">
                <a:latin typeface="Times New Roman" panose="02020603050405020304" pitchFamily="18" charset="0"/>
                <a:cs typeface="Times New Roman" panose="02020603050405020304" pitchFamily="18" charset="0"/>
              </a:rPr>
              <a:t>We are Focused now Only following type of Disease Detection</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Heart Disease </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Diabetes Disease</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Parkinson’s Disease </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1367624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E1EDB29-AB9A-9351-5035-2BC603CCEBE2}"/>
              </a:ext>
            </a:extLst>
          </p:cNvPr>
          <p:cNvPicPr>
            <a:picLocks noChangeAspect="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768845" y="-404614"/>
            <a:ext cx="10751045" cy="7167363"/>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Heart Disease</a:t>
            </a:r>
            <a:endParaRPr lang="en-IN" dirty="0"/>
          </a:p>
        </p:txBody>
      </p:sp>
      <p:sp>
        <p:nvSpPr>
          <p:cNvPr id="3" name="Content Placeholder 2"/>
          <p:cNvSpPr>
            <a:spLocks noGrp="1"/>
          </p:cNvSpPr>
          <p:nvPr>
            <p:ph idx="1"/>
          </p:nvPr>
        </p:nvSpPr>
        <p:spPr/>
        <p:txBody>
          <a:bodyPr>
            <a:noAutofit/>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Coronary Artery Disease (CAD): Blockage or narrowing of coronary arteries, reducing blood flow to the heart.</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Heart Failure: Heart's inability to pump blood effectively, leading to fatigue and breathlessness.</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Arrhythmias: Irregular heartbeats affecting the heart's pumping function.</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2019030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E1EDB29-AB9A-9351-5035-2BC603CCEBE2}"/>
              </a:ext>
            </a:extLst>
          </p:cNvPr>
          <p:cNvPicPr>
            <a:picLocks noChangeAspect="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768845" y="-404614"/>
            <a:ext cx="10751045" cy="7167363"/>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Heart Disease</a:t>
            </a:r>
            <a:endParaRPr lang="en-IN" dirty="0"/>
          </a:p>
        </p:txBody>
      </p:sp>
      <p:sp>
        <p:nvSpPr>
          <p:cNvPr id="3" name="Content Placeholder 2"/>
          <p:cNvSpPr>
            <a:spLocks noGrp="1"/>
          </p:cNvSpPr>
          <p:nvPr>
            <p:ph idx="1"/>
          </p:nvPr>
        </p:nvSpPr>
        <p:spPr/>
        <p:txBody>
          <a:bodyPr>
            <a:no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Valvular Heart Diseases: Issues with heart valves causing narrowing or leakage.</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Hypertensive Heart Disease: Result of prolonged high blood pressure, contributing to heart-related complications.</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2094786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CB3D89-9BEA-4133-0B59-714D84A6E5E5}"/>
              </a:ext>
            </a:extLst>
          </p:cNvPr>
          <p:cNvPicPr>
            <a:picLocks noChangeAspect="1"/>
          </p:cNvPicPr>
          <p:nvPr/>
        </p:nvPicPr>
        <p:blipFill>
          <a:blip r:embed="rId2" cstate="print">
            <a:lum bright="70000" contrast="-70000"/>
            <a:extLst>
              <a:ext uri="{28A0092B-C50C-407E-A947-70E740481C1C}">
                <a14:useLocalDpi xmlns:a14="http://schemas.microsoft.com/office/drawing/2010/main" val="0"/>
              </a:ext>
            </a:extLst>
          </a:blip>
          <a:stretch>
            <a:fillRect/>
          </a:stretch>
        </p:blipFill>
        <p:spPr>
          <a:xfrm>
            <a:off x="-214313" y="0"/>
            <a:ext cx="9572625" cy="6381750"/>
          </a:xfrm>
          <a:prstGeom prst="rect">
            <a:avLst/>
          </a:prstGeom>
        </p:spPr>
      </p:pic>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Diabetes Disease</a:t>
            </a:r>
            <a:endParaRPr lang="en-IN" dirty="0"/>
          </a:p>
        </p:txBody>
      </p:sp>
      <p:sp>
        <p:nvSpPr>
          <p:cNvPr id="3" name="Content Placeholder 2"/>
          <p:cNvSpPr>
            <a:spLocks noGrp="1"/>
          </p:cNvSpPr>
          <p:nvPr>
            <p:ph idx="1"/>
          </p:nvPr>
        </p:nvSpPr>
        <p:spPr/>
        <p:txBody>
          <a:bodyPr>
            <a:no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Insulin Imbalance: Diabetes results from insufficient insulin production or ineffective use of insulin in the body.</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Hyperglycemia: Elevated blood sugar levels characterize diabetes, leading to various complications if not managed.</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Type 1 and Type 2: Two main types exist—Type 1, an autoimmune condition, and Type 2, often linked to lifestyle and genetics.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Complications: Untreated diabetes can cause cardiovascular issues, nerve damage, kidney problems, and other serious health complications.</a:t>
            </a:r>
          </a:p>
        </p:txBody>
      </p:sp>
      <p:sp>
        <p:nvSpPr>
          <p:cNvPr id="4" name="Footer Placeholder 3"/>
          <p:cNvSpPr>
            <a:spLocks noGrp="1"/>
          </p:cNvSpPr>
          <p:nvPr>
            <p:ph type="ftr" sz="quarter" idx="11"/>
          </p:nvPr>
        </p:nvSpPr>
        <p:spPr/>
        <p:txBody>
          <a:bodyPr/>
          <a:lstStyle/>
          <a:p>
            <a:r>
              <a:rPr lang="en-US"/>
              <a:t>Quick Health Analyser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2951594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1E854D9-E480-4EAA-A9AB-DF869A9E1A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9200" y="-95250"/>
            <a:ext cx="7715250" cy="5143500"/>
          </a:xfrm>
          <a:prstGeom prst="rect">
            <a:avLst/>
          </a:prstGeom>
        </p:spPr>
      </p:pic>
      <p:sp>
        <p:nvSpPr>
          <p:cNvPr id="2" name="Title 1">
            <a:extLst>
              <a:ext uri="{FF2B5EF4-FFF2-40B4-BE49-F238E27FC236}">
                <a16:creationId xmlns:a16="http://schemas.microsoft.com/office/drawing/2014/main" id="{0D5D520C-4976-0B08-4790-E3BB0CF1AA4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Diabetes Disease</a:t>
            </a:r>
            <a:endParaRPr lang="en-IN" dirty="0"/>
          </a:p>
        </p:txBody>
      </p:sp>
      <p:sp>
        <p:nvSpPr>
          <p:cNvPr id="5" name="Rectangle 4">
            <a:extLst>
              <a:ext uri="{FF2B5EF4-FFF2-40B4-BE49-F238E27FC236}">
                <a16:creationId xmlns:a16="http://schemas.microsoft.com/office/drawing/2014/main" id="{51A9690F-BDD4-E818-109C-D37CF1A9728C}"/>
              </a:ext>
            </a:extLst>
          </p:cNvPr>
          <p:cNvSpPr/>
          <p:nvPr/>
        </p:nvSpPr>
        <p:spPr>
          <a:xfrm>
            <a:off x="4572000" y="895350"/>
            <a:ext cx="4572000" cy="2164940"/>
          </a:xfrm>
          <a:prstGeom prst="rec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6" name="Rectangle 5">
            <a:extLst>
              <a:ext uri="{FF2B5EF4-FFF2-40B4-BE49-F238E27FC236}">
                <a16:creationId xmlns:a16="http://schemas.microsoft.com/office/drawing/2014/main" id="{7DB9D64F-940A-FEF2-238B-F64D7CD2C789}"/>
              </a:ext>
            </a:extLst>
          </p:cNvPr>
          <p:cNvSpPr/>
          <p:nvPr/>
        </p:nvSpPr>
        <p:spPr>
          <a:xfrm>
            <a:off x="4572000" y="3060291"/>
            <a:ext cx="4572000" cy="2083210"/>
          </a:xfrm>
          <a:prstGeom prst="rect">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7" name="Rectangle 6">
            <a:extLst>
              <a:ext uri="{FF2B5EF4-FFF2-40B4-BE49-F238E27FC236}">
                <a16:creationId xmlns:a16="http://schemas.microsoft.com/office/drawing/2014/main" id="{B22FD6D6-D0A3-3C0F-0114-E3C404E13A5D}"/>
              </a:ext>
            </a:extLst>
          </p:cNvPr>
          <p:cNvSpPr/>
          <p:nvPr/>
        </p:nvSpPr>
        <p:spPr>
          <a:xfrm>
            <a:off x="0" y="3060290"/>
            <a:ext cx="3399503" cy="2083210"/>
          </a:xfrm>
          <a:prstGeom prst="rect">
            <a:avLst/>
          </a:prstGeom>
          <a:blipFill>
            <a:blip r:embed="rId5"/>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3" name="Footer Placeholder 2">
            <a:extLst>
              <a:ext uri="{FF2B5EF4-FFF2-40B4-BE49-F238E27FC236}">
                <a16:creationId xmlns:a16="http://schemas.microsoft.com/office/drawing/2014/main" id="{2FB67F53-BB88-ACCE-E471-477253C4ABEE}"/>
              </a:ext>
            </a:extLst>
          </p:cNvPr>
          <p:cNvSpPr>
            <a:spLocks noGrp="1"/>
          </p:cNvSpPr>
          <p:nvPr>
            <p:ph type="ftr" sz="quarter" idx="11"/>
          </p:nvPr>
        </p:nvSpPr>
        <p:spPr/>
        <p:txBody>
          <a:bodyPr/>
          <a:lstStyle/>
          <a:p>
            <a:r>
              <a:rPr lang="en-US"/>
              <a:t>Quick Health Analyser</a:t>
            </a:r>
          </a:p>
        </p:txBody>
      </p:sp>
      <p:sp>
        <p:nvSpPr>
          <p:cNvPr id="8" name="Slide Number Placeholder 7">
            <a:extLst>
              <a:ext uri="{FF2B5EF4-FFF2-40B4-BE49-F238E27FC236}">
                <a16:creationId xmlns:a16="http://schemas.microsoft.com/office/drawing/2014/main" id="{5DC4007A-5661-D5D0-372A-0EE2AE8CD649}"/>
              </a:ext>
            </a:extLst>
          </p:cNvPr>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16360608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2219</TotalTime>
  <Words>761</Words>
  <Application>Microsoft Office PowerPoint</Application>
  <PresentationFormat>On-screen Show (16:9)</PresentationFormat>
  <Paragraphs>113</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Times New Roman</vt:lpstr>
      <vt:lpstr>Wingdings</vt:lpstr>
      <vt:lpstr>Office Theme</vt:lpstr>
      <vt:lpstr>Hack for Health  (Hackathon From GeekForGeeks) </vt:lpstr>
      <vt:lpstr>Overview</vt:lpstr>
      <vt:lpstr>Problem Statement</vt:lpstr>
      <vt:lpstr>Introduction</vt:lpstr>
      <vt:lpstr>Focused Diseases</vt:lpstr>
      <vt:lpstr>Heart Disease</vt:lpstr>
      <vt:lpstr>Heart Disease</vt:lpstr>
      <vt:lpstr>Diabetes Disease</vt:lpstr>
      <vt:lpstr>Diabetes Disease</vt:lpstr>
      <vt:lpstr>Neurological Disease (Parkinson )</vt:lpstr>
      <vt:lpstr>Neurological Disease (Parkinson )</vt:lpstr>
      <vt:lpstr>Neurological Disease (Parkinson )</vt:lpstr>
      <vt:lpstr>Technology Used </vt:lpstr>
      <vt:lpstr>UI/UX</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IMITATION NEWS OBSERVATION FOR SOCIAL MEDIA USING BLOCKCHIAN APPROACHES</dc:title>
  <dc:creator>Vinay kumar</dc:creator>
  <cp:lastModifiedBy>VINAY KUMAR</cp:lastModifiedBy>
  <cp:revision>50</cp:revision>
  <dcterms:created xsi:type="dcterms:W3CDTF">2006-08-16T00:00:00Z</dcterms:created>
  <dcterms:modified xsi:type="dcterms:W3CDTF">2024-01-13T10:45:41Z</dcterms:modified>
</cp:coreProperties>
</file>

<file path=docProps/thumbnail.jpeg>
</file>